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2"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2931CE-E93A-438D-B09C-DE447BDCF3EE}" v="4" dt="2021-04-20T17:07:50.49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em, Corinn" userId="c940195d-46ad-491a-b089-963483842aae" providerId="ADAL" clId="{B24E078F-BDC0-4CBC-92B8-7187589E3AAD}"/>
    <pc:docChg chg="delSld modSld">
      <pc:chgData name="Beem, Corinn" userId="c940195d-46ad-491a-b089-963483842aae" providerId="ADAL" clId="{B24E078F-BDC0-4CBC-92B8-7187589E3AAD}" dt="2021-04-12T19:04:01.838" v="55" actId="20577"/>
      <pc:docMkLst>
        <pc:docMk/>
      </pc:docMkLst>
      <pc:sldChg chg="modSp modNotesTx">
        <pc:chgData name="Beem, Corinn" userId="c940195d-46ad-491a-b089-963483842aae" providerId="ADAL" clId="{B24E078F-BDC0-4CBC-92B8-7187589E3AAD}" dt="2021-04-12T19:01:42.032" v="41" actId="20577"/>
        <pc:sldMkLst>
          <pc:docMk/>
          <pc:sldMk cId="3309063412" sldId="503"/>
        </pc:sldMkLst>
        <pc:spChg chg="mod">
          <ac:chgData name="Beem, Corinn" userId="c940195d-46ad-491a-b089-963483842aae" providerId="ADAL" clId="{B24E078F-BDC0-4CBC-92B8-7187589E3AAD}" dt="2021-04-12T19:01:35.161" v="39"/>
          <ac:spMkLst>
            <pc:docMk/>
            <pc:sldMk cId="3309063412" sldId="503"/>
            <ac:spMk id="2" creationId="{B6B9F291-16BF-4C3F-83DE-B220C1AF1282}"/>
          </ac:spMkLst>
        </pc:spChg>
      </pc:sldChg>
      <pc:sldChg chg="modSp">
        <pc:chgData name="Beem, Corinn" userId="c940195d-46ad-491a-b089-963483842aae" providerId="ADAL" clId="{B24E078F-BDC0-4CBC-92B8-7187589E3AAD}" dt="2021-04-12T19:01:53.006" v="42"/>
        <pc:sldMkLst>
          <pc:docMk/>
          <pc:sldMk cId="4020193246" sldId="504"/>
        </pc:sldMkLst>
        <pc:spChg chg="mod">
          <ac:chgData name="Beem, Corinn" userId="c940195d-46ad-491a-b089-963483842aae" providerId="ADAL" clId="{B24E078F-BDC0-4CBC-92B8-7187589E3AAD}" dt="2021-04-12T19:01:53.006" v="42"/>
          <ac:spMkLst>
            <pc:docMk/>
            <pc:sldMk cId="4020193246" sldId="504"/>
            <ac:spMk id="2" creationId="{B6B9F291-16BF-4C3F-83DE-B220C1AF1282}"/>
          </ac:spMkLst>
        </pc:spChg>
      </pc:sldChg>
      <pc:sldChg chg="modSp">
        <pc:chgData name="Beem, Corinn" userId="c940195d-46ad-491a-b089-963483842aae" providerId="ADAL" clId="{B24E078F-BDC0-4CBC-92B8-7187589E3AAD}" dt="2021-04-12T19:01:57.442" v="43"/>
        <pc:sldMkLst>
          <pc:docMk/>
          <pc:sldMk cId="902281997" sldId="505"/>
        </pc:sldMkLst>
        <pc:spChg chg="mod">
          <ac:chgData name="Beem, Corinn" userId="c940195d-46ad-491a-b089-963483842aae" providerId="ADAL" clId="{B24E078F-BDC0-4CBC-92B8-7187589E3AAD}" dt="2021-04-12T19:01:57.442" v="43"/>
          <ac:spMkLst>
            <pc:docMk/>
            <pc:sldMk cId="902281997" sldId="505"/>
            <ac:spMk id="2" creationId="{B6B9F291-16BF-4C3F-83DE-B220C1AF1282}"/>
          </ac:spMkLst>
        </pc:spChg>
      </pc:sldChg>
      <pc:sldChg chg="modSp modNotesTx">
        <pc:chgData name="Beem, Corinn" userId="c940195d-46ad-491a-b089-963483842aae" providerId="ADAL" clId="{B24E078F-BDC0-4CBC-92B8-7187589E3AAD}" dt="2021-04-12T19:04:01.838" v="55" actId="20577"/>
        <pc:sldMkLst>
          <pc:docMk/>
          <pc:sldMk cId="4219494486" sldId="506"/>
        </pc:sldMkLst>
        <pc:spChg chg="mod">
          <ac:chgData name="Beem, Corinn" userId="c940195d-46ad-491a-b089-963483842aae" providerId="ADAL" clId="{B24E078F-BDC0-4CBC-92B8-7187589E3AAD}" dt="2021-04-12T19:02:08.738" v="44"/>
          <ac:spMkLst>
            <pc:docMk/>
            <pc:sldMk cId="4219494486" sldId="506"/>
            <ac:spMk id="2" creationId="{B6B9F291-16BF-4C3F-83DE-B220C1AF1282}"/>
          </ac:spMkLst>
        </pc:spChg>
      </pc:sldChg>
      <pc:sldChg chg="modSp">
        <pc:chgData name="Beem, Corinn" userId="c940195d-46ad-491a-b089-963483842aae" providerId="ADAL" clId="{B24E078F-BDC0-4CBC-92B8-7187589E3AAD}" dt="2021-04-12T19:02:14.684" v="45"/>
        <pc:sldMkLst>
          <pc:docMk/>
          <pc:sldMk cId="3544745729" sldId="511"/>
        </pc:sldMkLst>
        <pc:spChg chg="mod">
          <ac:chgData name="Beem, Corinn" userId="c940195d-46ad-491a-b089-963483842aae" providerId="ADAL" clId="{B24E078F-BDC0-4CBC-92B8-7187589E3AAD}" dt="2021-04-12T19:02:14.684" v="45"/>
          <ac:spMkLst>
            <pc:docMk/>
            <pc:sldMk cId="3544745729" sldId="511"/>
            <ac:spMk id="5" creationId="{3E532E98-B6B5-4ACC-BAF8-6B4F7E7C68E3}"/>
          </ac:spMkLst>
        </pc:spChg>
      </pc:sldChg>
      <pc:sldChg chg="modSp mod">
        <pc:chgData name="Beem, Corinn" userId="c940195d-46ad-491a-b089-963483842aae" providerId="ADAL" clId="{B24E078F-BDC0-4CBC-92B8-7187589E3AAD}" dt="2021-04-12T19:02:21.244" v="49" actId="20577"/>
        <pc:sldMkLst>
          <pc:docMk/>
          <pc:sldMk cId="4189796286" sldId="513"/>
        </pc:sldMkLst>
        <pc:spChg chg="mod">
          <ac:chgData name="Beem, Corinn" userId="c940195d-46ad-491a-b089-963483842aae" providerId="ADAL" clId="{B24E078F-BDC0-4CBC-92B8-7187589E3AAD}" dt="2021-04-12T19:02:21.244" v="49" actId="20577"/>
          <ac:spMkLst>
            <pc:docMk/>
            <pc:sldMk cId="4189796286" sldId="513"/>
            <ac:spMk id="6" creationId="{7ADE84E5-34FE-4C41-9602-1621F6B66961}"/>
          </ac:spMkLst>
        </pc:spChg>
      </pc:sldChg>
      <pc:sldChg chg="modSp">
        <pc:chgData name="Beem, Corinn" userId="c940195d-46ad-491a-b089-963483842aae" providerId="ADAL" clId="{B24E078F-BDC0-4CBC-92B8-7187589E3AAD}" dt="2021-04-12T18:59:52.727" v="0"/>
        <pc:sldMkLst>
          <pc:docMk/>
          <pc:sldMk cId="4291394701" sldId="540"/>
        </pc:sldMkLst>
        <pc:spChg chg="mod">
          <ac:chgData name="Beem, Corinn" userId="c940195d-46ad-491a-b089-963483842aae" providerId="ADAL" clId="{B24E078F-BDC0-4CBC-92B8-7187589E3AAD}" dt="2021-04-12T18:59:52.727" v="0"/>
          <ac:spMkLst>
            <pc:docMk/>
            <pc:sldMk cId="4291394701" sldId="540"/>
            <ac:spMk id="2" creationId="{D85898C7-A09F-41F6-AAC4-07C7EEEB728B}"/>
          </ac:spMkLst>
        </pc:spChg>
      </pc:sldChg>
      <pc:sldChg chg="modSp mod modNotesTx">
        <pc:chgData name="Beem, Corinn" userId="c940195d-46ad-491a-b089-963483842aae" providerId="ADAL" clId="{B24E078F-BDC0-4CBC-92B8-7187589E3AAD}" dt="2021-04-12T19:01:20.050" v="37" actId="20577"/>
        <pc:sldMkLst>
          <pc:docMk/>
          <pc:sldMk cId="1503661817" sldId="558"/>
        </pc:sldMkLst>
        <pc:spChg chg="mod">
          <ac:chgData name="Beem, Corinn" userId="c940195d-46ad-491a-b089-963483842aae" providerId="ADAL" clId="{B24E078F-BDC0-4CBC-92B8-7187589E3AAD}" dt="2021-04-12T19:00:33.586" v="4" actId="20577"/>
          <ac:spMkLst>
            <pc:docMk/>
            <pc:sldMk cId="1503661817" sldId="558"/>
            <ac:spMk id="2" creationId="{D4A1F4AB-06D3-41C7-A09F-523B103E846F}"/>
          </ac:spMkLst>
        </pc:spChg>
        <pc:spChg chg="mod">
          <ac:chgData name="Beem, Corinn" userId="c940195d-46ad-491a-b089-963483842aae" providerId="ADAL" clId="{B24E078F-BDC0-4CBC-92B8-7187589E3AAD}" dt="2021-04-12T19:00:57.987" v="8" actId="6549"/>
          <ac:spMkLst>
            <pc:docMk/>
            <pc:sldMk cId="1503661817" sldId="558"/>
            <ac:spMk id="37" creationId="{D75644BC-53EB-4AF2-A3A5-26E88A22BB8C}"/>
          </ac:spMkLst>
        </pc:spChg>
        <pc:spChg chg="mod">
          <ac:chgData name="Beem, Corinn" userId="c940195d-46ad-491a-b089-963483842aae" providerId="ADAL" clId="{B24E078F-BDC0-4CBC-92B8-7187589E3AAD}" dt="2021-04-12T19:01:00.622" v="12" actId="20577"/>
          <ac:spMkLst>
            <pc:docMk/>
            <pc:sldMk cId="1503661817" sldId="558"/>
            <ac:spMk id="38" creationId="{5A6BADBE-CE4A-4C98-A48D-9DBDD1BE71D5}"/>
          </ac:spMkLst>
        </pc:spChg>
        <pc:spChg chg="mod">
          <ac:chgData name="Beem, Corinn" userId="c940195d-46ad-491a-b089-963483842aae" providerId="ADAL" clId="{B24E078F-BDC0-4CBC-92B8-7187589E3AAD}" dt="2021-04-12T19:01:03.492" v="16" actId="6549"/>
          <ac:spMkLst>
            <pc:docMk/>
            <pc:sldMk cId="1503661817" sldId="558"/>
            <ac:spMk id="39" creationId="{5249E791-5DF4-48F1-B804-0AF87B3ED6B2}"/>
          </ac:spMkLst>
        </pc:spChg>
        <pc:spChg chg="mod">
          <ac:chgData name="Beem, Corinn" userId="c940195d-46ad-491a-b089-963483842aae" providerId="ADAL" clId="{B24E078F-BDC0-4CBC-92B8-7187589E3AAD}" dt="2021-04-12T19:01:06.976" v="22" actId="6549"/>
          <ac:spMkLst>
            <pc:docMk/>
            <pc:sldMk cId="1503661817" sldId="558"/>
            <ac:spMk id="40" creationId="{BABD2D6F-67C6-428E-9B6E-575730D25AB1}"/>
          </ac:spMkLst>
        </pc:spChg>
      </pc:sldChg>
      <pc:sldChg chg="addSp modSp">
        <pc:chgData name="Beem, Corinn" userId="c940195d-46ad-491a-b089-963483842aae" providerId="ADAL" clId="{B24E078F-BDC0-4CBC-92B8-7187589E3AAD}" dt="2021-04-12T19:02:50.282" v="51" actId="14826"/>
        <pc:sldMkLst>
          <pc:docMk/>
          <pc:sldMk cId="2489502936" sldId="559"/>
        </pc:sldMkLst>
        <pc:spChg chg="mod">
          <ac:chgData name="Beem, Corinn" userId="c940195d-46ad-491a-b089-963483842aae" providerId="ADAL" clId="{B24E078F-BDC0-4CBC-92B8-7187589E3AAD}" dt="2021-04-12T19:01:28.765" v="38"/>
          <ac:spMkLst>
            <pc:docMk/>
            <pc:sldMk cId="2489502936" sldId="559"/>
            <ac:spMk id="2" creationId="{D4A1F4AB-06D3-41C7-A09F-523B103E846F}"/>
          </ac:spMkLst>
        </pc:spChg>
        <pc:picChg chg="add mod">
          <ac:chgData name="Beem, Corinn" userId="c940195d-46ad-491a-b089-963483842aae" providerId="ADAL" clId="{B24E078F-BDC0-4CBC-92B8-7187589E3AAD}" dt="2021-04-12T19:02:50.282" v="51" actId="14826"/>
          <ac:picMkLst>
            <pc:docMk/>
            <pc:sldMk cId="2489502936" sldId="559"/>
            <ac:picMk id="3" creationId="{B353FA1C-7986-4BE6-9B0D-ACDCA6DB3994}"/>
          </ac:picMkLst>
        </pc:picChg>
      </pc:sldChg>
      <pc:sldChg chg="del">
        <pc:chgData name="Beem, Corinn" userId="c940195d-46ad-491a-b089-963483842aae" providerId="ADAL" clId="{B24E078F-BDC0-4CBC-92B8-7187589E3AAD}" dt="2021-04-12T19:00:16.556" v="1" actId="47"/>
        <pc:sldMkLst>
          <pc:docMk/>
          <pc:sldMk cId="597215285" sldId="561"/>
        </pc:sldMkLst>
      </pc:sldChg>
    </pc:docChg>
  </pc:docChgLst>
  <pc:docChgLst>
    <pc:chgData name="Simons, Zach" userId="S::zach.simons@kimley-horn.com::3a5217f5-eaac-4f0f-b23c-aa59983becee" providerId="AD" clId="Web-{5F5B7019-D933-015A-121C-1FE491660C51}"/>
    <pc:docChg chg="modSld">
      <pc:chgData name="Simons, Zach" userId="S::zach.simons@kimley-horn.com::3a5217f5-eaac-4f0f-b23c-aa59983becee" providerId="AD" clId="Web-{5F5B7019-D933-015A-121C-1FE491660C51}" dt="2021-04-17T18:24:58.784" v="305"/>
      <pc:docMkLst>
        <pc:docMk/>
      </pc:docMkLst>
      <pc:sldChg chg="delSp modSp modNotes">
        <pc:chgData name="Simons, Zach" userId="S::zach.simons@kimley-horn.com::3a5217f5-eaac-4f0f-b23c-aa59983becee" providerId="AD" clId="Web-{5F5B7019-D933-015A-121C-1FE491660C51}" dt="2021-04-17T18:18:11.450" v="32"/>
        <pc:sldMkLst>
          <pc:docMk/>
          <pc:sldMk cId="3309063412" sldId="503"/>
        </pc:sldMkLst>
        <pc:spChg chg="del">
          <ac:chgData name="Simons, Zach" userId="S::zach.simons@kimley-horn.com::3a5217f5-eaac-4f0f-b23c-aa59983becee" providerId="AD" clId="Web-{5F5B7019-D933-015A-121C-1FE491660C51}" dt="2021-04-17T18:17:09.943" v="13"/>
          <ac:spMkLst>
            <pc:docMk/>
            <pc:sldMk cId="3309063412" sldId="503"/>
            <ac:spMk id="6" creationId="{7027257B-4FDA-4D5E-B242-50F7A10EADD1}"/>
          </ac:spMkLst>
        </pc:spChg>
        <pc:graphicFrameChg chg="mod modGraphic">
          <ac:chgData name="Simons, Zach" userId="S::zach.simons@kimley-horn.com::3a5217f5-eaac-4f0f-b23c-aa59983becee" providerId="AD" clId="Web-{5F5B7019-D933-015A-121C-1FE491660C51}" dt="2021-04-17T18:17:47.730" v="29"/>
          <ac:graphicFrameMkLst>
            <pc:docMk/>
            <pc:sldMk cId="3309063412" sldId="503"/>
            <ac:graphicFrameMk id="11" creationId="{6C56D1D6-488A-4DEE-9C76-04F8A27EB7CE}"/>
          </ac:graphicFrameMkLst>
        </pc:graphicFrameChg>
        <pc:picChg chg="mod">
          <ac:chgData name="Simons, Zach" userId="S::zach.simons@kimley-horn.com::3a5217f5-eaac-4f0f-b23c-aa59983becee" providerId="AD" clId="Web-{5F5B7019-D933-015A-121C-1FE491660C51}" dt="2021-04-17T18:17:21.334" v="15" actId="1076"/>
          <ac:picMkLst>
            <pc:docMk/>
            <pc:sldMk cId="3309063412" sldId="503"/>
            <ac:picMk id="8" creationId="{F8F27182-7EFD-4D81-A5E7-E5E2B2A55D38}"/>
          </ac:picMkLst>
        </pc:picChg>
      </pc:sldChg>
      <pc:sldChg chg="delSp modSp modNotes">
        <pc:chgData name="Simons, Zach" userId="S::zach.simons@kimley-horn.com::3a5217f5-eaac-4f0f-b23c-aa59983becee" providerId="AD" clId="Web-{5F5B7019-D933-015A-121C-1FE491660C51}" dt="2021-04-17T18:21:04.065" v="121"/>
        <pc:sldMkLst>
          <pc:docMk/>
          <pc:sldMk cId="4020193246" sldId="504"/>
        </pc:sldMkLst>
        <pc:spChg chg="del">
          <ac:chgData name="Simons, Zach" userId="S::zach.simons@kimley-horn.com::3a5217f5-eaac-4f0f-b23c-aa59983becee" providerId="AD" clId="Web-{5F5B7019-D933-015A-121C-1FE491660C51}" dt="2021-04-17T18:18:15.763" v="33"/>
          <ac:spMkLst>
            <pc:docMk/>
            <pc:sldMk cId="4020193246" sldId="504"/>
            <ac:spMk id="13" creationId="{7C7FFC2C-F58B-47EB-A1E1-BAECCAC1B2D6}"/>
          </ac:spMkLst>
        </pc:spChg>
        <pc:graphicFrameChg chg="mod modGraphic">
          <ac:chgData name="Simons, Zach" userId="S::zach.simons@kimley-horn.com::3a5217f5-eaac-4f0f-b23c-aa59983becee" providerId="AD" clId="Web-{5F5B7019-D933-015A-121C-1FE491660C51}" dt="2021-04-17T18:20:44.320" v="112"/>
          <ac:graphicFrameMkLst>
            <pc:docMk/>
            <pc:sldMk cId="4020193246" sldId="504"/>
            <ac:graphicFrameMk id="15" creationId="{0A1B2E9B-FDFF-4E1D-9D3B-379C0132C634}"/>
          </ac:graphicFrameMkLst>
        </pc:graphicFrameChg>
        <pc:picChg chg="mod">
          <ac:chgData name="Simons, Zach" userId="S::zach.simons@kimley-horn.com::3a5217f5-eaac-4f0f-b23c-aa59983becee" providerId="AD" clId="Web-{5F5B7019-D933-015A-121C-1FE491660C51}" dt="2021-04-17T18:18:40.092" v="55" actId="1076"/>
          <ac:picMkLst>
            <pc:docMk/>
            <pc:sldMk cId="4020193246" sldId="504"/>
            <ac:picMk id="7" creationId="{EDD78377-E551-4DBB-BD2C-D63A8DA474F9}"/>
          </ac:picMkLst>
        </pc:picChg>
      </pc:sldChg>
      <pc:sldChg chg="delSp modSp modNotes">
        <pc:chgData name="Simons, Zach" userId="S::zach.simons@kimley-horn.com::3a5217f5-eaac-4f0f-b23c-aa59983becee" providerId="AD" clId="Web-{5F5B7019-D933-015A-121C-1FE491660C51}" dt="2021-04-17T18:23:19.996" v="204"/>
        <pc:sldMkLst>
          <pc:docMk/>
          <pc:sldMk cId="902281997" sldId="505"/>
        </pc:sldMkLst>
        <pc:spChg chg="del">
          <ac:chgData name="Simons, Zach" userId="S::zach.simons@kimley-horn.com::3a5217f5-eaac-4f0f-b23c-aa59983becee" providerId="AD" clId="Web-{5F5B7019-D933-015A-121C-1FE491660C51}" dt="2021-04-17T18:21:06.519" v="122"/>
          <ac:spMkLst>
            <pc:docMk/>
            <pc:sldMk cId="902281997" sldId="505"/>
            <ac:spMk id="12" creationId="{EDA7E727-9C9E-4D55-9990-8176FBF51CA0}"/>
          </ac:spMkLst>
        </pc:spChg>
        <pc:graphicFrameChg chg="mod modGraphic">
          <ac:chgData name="Simons, Zach" userId="S::zach.simons@kimley-horn.com::3a5217f5-eaac-4f0f-b23c-aa59983becee" providerId="AD" clId="Web-{5F5B7019-D933-015A-121C-1FE491660C51}" dt="2021-04-17T18:23:02.401" v="195"/>
          <ac:graphicFrameMkLst>
            <pc:docMk/>
            <pc:sldMk cId="902281997" sldId="505"/>
            <ac:graphicFrameMk id="11" creationId="{9F149903-9EB5-4E54-9AC5-7F449BB7E1D0}"/>
          </ac:graphicFrameMkLst>
        </pc:graphicFrameChg>
        <pc:picChg chg="mod">
          <ac:chgData name="Simons, Zach" userId="S::zach.simons@kimley-horn.com::3a5217f5-eaac-4f0f-b23c-aa59983becee" providerId="AD" clId="Web-{5F5B7019-D933-015A-121C-1FE491660C51}" dt="2021-04-17T18:21:40.786" v="148" actId="1076"/>
          <ac:picMkLst>
            <pc:docMk/>
            <pc:sldMk cId="902281997" sldId="505"/>
            <ac:picMk id="8" creationId="{A4DABAFC-FD06-4539-A971-3669E48D98B1}"/>
          </ac:picMkLst>
        </pc:picChg>
      </pc:sldChg>
      <pc:sldChg chg="delSp modSp modNotes">
        <pc:chgData name="Simons, Zach" userId="S::zach.simons@kimley-horn.com::3a5217f5-eaac-4f0f-b23c-aa59983becee" providerId="AD" clId="Web-{5F5B7019-D933-015A-121C-1FE491660C51}" dt="2021-04-17T18:24:58.784" v="305"/>
        <pc:sldMkLst>
          <pc:docMk/>
          <pc:sldMk cId="4219494486" sldId="506"/>
        </pc:sldMkLst>
        <pc:spChg chg="del">
          <ac:chgData name="Simons, Zach" userId="S::zach.simons@kimley-horn.com::3a5217f5-eaac-4f0f-b23c-aa59983becee" providerId="AD" clId="Web-{5F5B7019-D933-015A-121C-1FE491660C51}" dt="2021-04-17T18:23:29.184" v="206"/>
          <ac:spMkLst>
            <pc:docMk/>
            <pc:sldMk cId="4219494486" sldId="506"/>
            <ac:spMk id="12" creationId="{7F681DB6-4BFB-441E-BB96-7BED17AB88F6}"/>
          </ac:spMkLst>
        </pc:spChg>
        <pc:graphicFrameChg chg="mod modGraphic">
          <ac:chgData name="Simons, Zach" userId="S::zach.simons@kimley-horn.com::3a5217f5-eaac-4f0f-b23c-aa59983becee" providerId="AD" clId="Web-{5F5B7019-D933-015A-121C-1FE491660C51}" dt="2021-04-17T18:24:44.486" v="298"/>
          <ac:graphicFrameMkLst>
            <pc:docMk/>
            <pc:sldMk cId="4219494486" sldId="506"/>
            <ac:graphicFrameMk id="11" creationId="{88A98626-2E13-4D69-8063-8BDF69CCE72D}"/>
          </ac:graphicFrameMkLst>
        </pc:graphicFrameChg>
        <pc:picChg chg="mod">
          <ac:chgData name="Simons, Zach" userId="S::zach.simons@kimley-horn.com::3a5217f5-eaac-4f0f-b23c-aa59983becee" providerId="AD" clId="Web-{5F5B7019-D933-015A-121C-1FE491660C51}" dt="2021-04-17T18:23:49.717" v="225" actId="1076"/>
          <ac:picMkLst>
            <pc:docMk/>
            <pc:sldMk cId="4219494486" sldId="506"/>
            <ac:picMk id="7" creationId="{0FC59644-6B21-4290-9F72-449230ADAF0C}"/>
          </ac:picMkLst>
        </pc:picChg>
      </pc:sldChg>
    </pc:docChg>
  </pc:docChgLst>
  <pc:docChgLst>
    <pc:chgData name="Filaroski, Taylor" userId="808e8b38-dcd7-4790-8255-e9ab0a59a131" providerId="ADAL" clId="{6E2931CE-E93A-438D-B09C-DE447BDCF3EE}"/>
    <pc:docChg chg="modSld">
      <pc:chgData name="Filaroski, Taylor" userId="808e8b38-dcd7-4790-8255-e9ab0a59a131" providerId="ADAL" clId="{6E2931CE-E93A-438D-B09C-DE447BDCF3EE}" dt="2021-04-20T17:08:11.824" v="75" actId="20577"/>
      <pc:docMkLst>
        <pc:docMk/>
      </pc:docMkLst>
      <pc:sldChg chg="modSp mod">
        <pc:chgData name="Filaroski, Taylor" userId="808e8b38-dcd7-4790-8255-e9ab0a59a131" providerId="ADAL" clId="{6E2931CE-E93A-438D-B09C-DE447BDCF3EE}" dt="2021-04-20T17:07:10.425" v="21" actId="20577"/>
        <pc:sldMkLst>
          <pc:docMk/>
          <pc:sldMk cId="4020193246" sldId="504"/>
        </pc:sldMkLst>
        <pc:graphicFrameChg chg="modGraphic">
          <ac:chgData name="Filaroski, Taylor" userId="808e8b38-dcd7-4790-8255-e9ab0a59a131" providerId="ADAL" clId="{6E2931CE-E93A-438D-B09C-DE447BDCF3EE}" dt="2021-04-20T17:07:10.425" v="21" actId="20577"/>
          <ac:graphicFrameMkLst>
            <pc:docMk/>
            <pc:sldMk cId="4020193246" sldId="504"/>
            <ac:graphicFrameMk id="15" creationId="{0A1B2E9B-FDFF-4E1D-9D3B-379C0132C634}"/>
          </ac:graphicFrameMkLst>
        </pc:graphicFrameChg>
      </pc:sldChg>
      <pc:sldChg chg="modSp mod">
        <pc:chgData name="Filaroski, Taylor" userId="808e8b38-dcd7-4790-8255-e9ab0a59a131" providerId="ADAL" clId="{6E2931CE-E93A-438D-B09C-DE447BDCF3EE}" dt="2021-04-20T17:07:45.714" v="52" actId="20577"/>
        <pc:sldMkLst>
          <pc:docMk/>
          <pc:sldMk cId="902281997" sldId="505"/>
        </pc:sldMkLst>
        <pc:graphicFrameChg chg="modGraphic">
          <ac:chgData name="Filaroski, Taylor" userId="808e8b38-dcd7-4790-8255-e9ab0a59a131" providerId="ADAL" clId="{6E2931CE-E93A-438D-B09C-DE447BDCF3EE}" dt="2021-04-20T17:07:45.714" v="52"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6E2931CE-E93A-438D-B09C-DE447BDCF3EE}" dt="2021-04-20T17:08:11.824" v="75" actId="20577"/>
        <pc:sldMkLst>
          <pc:docMk/>
          <pc:sldMk cId="4219494486" sldId="506"/>
        </pc:sldMkLst>
        <pc:graphicFrameChg chg="modGraphic">
          <ac:chgData name="Filaroski, Taylor" userId="808e8b38-dcd7-4790-8255-e9ab0a59a131" providerId="ADAL" clId="{6E2931CE-E93A-438D-B09C-DE447BDCF3EE}" dt="2021-04-20T17:08:11.824" v="75" actId="20577"/>
          <ac:graphicFrameMkLst>
            <pc:docMk/>
            <pc:sldMk cId="4219494486" sldId="506"/>
            <ac:graphicFrameMk id="11" creationId="{88A98626-2E13-4D69-8063-8BDF69CCE72D}"/>
          </ac:graphicFrameMkLst>
        </pc:graphicFrameChg>
      </pc:sldChg>
      <pc:sldChg chg="modSp mod modNotesTx">
        <pc:chgData name="Filaroski, Taylor" userId="808e8b38-dcd7-4790-8255-e9ab0a59a131" providerId="ADAL" clId="{6E2931CE-E93A-438D-B09C-DE447BDCF3EE}" dt="2021-04-20T17:05:48.504" v="11" actId="20577"/>
        <pc:sldMkLst>
          <pc:docMk/>
          <pc:sldMk cId="1315159800" sldId="562"/>
        </pc:sldMkLst>
        <pc:spChg chg="mod">
          <ac:chgData name="Filaroski, Taylor" userId="808e8b38-dcd7-4790-8255-e9ab0a59a131" providerId="ADAL" clId="{6E2931CE-E93A-438D-B09C-DE447BDCF3EE}" dt="2021-04-20T17:05:43.119" v="5" actId="20577"/>
          <ac:spMkLst>
            <pc:docMk/>
            <pc:sldMk cId="1315159800" sldId="562"/>
            <ac:spMk id="37" creationId="{D75644BC-53EB-4AF2-A3A5-26E88A22BB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4/20/2021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2 created 18,087 jobs earning $1.0 billion in payroll, contributed $1.6 billion in value added, and generated a total economic output of $3.5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1485232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1E376D"/>
                </a:solidFill>
              </a:rPr>
              <a:t>Cleveland Regional Jetport </a:t>
            </a:r>
            <a:r>
              <a:rPr lang="en-US" dirty="0"/>
              <a:t>created 63 jobs earning $3.0 million in payroll, contributed $4.3 million in value added, and generated a total economic output of $8.2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The following slides present the individual components of economic impacts of Cleveland Regional Jetport. As this slide shows, Cleveland Regional Jetport supports 63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Cleveland Regional Jetport generates $3 million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Cleveland Regional Jetport contributes $4.3 million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Cleveland Regional Jetport contributes $8.2 million in business revenue generated by on-airport activity and visitor spending. This metric encompasses payroll and valued added and thus represents the total economic output of Cleveland Regional Jetport.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Cleveland Regional Jetport</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2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18,087</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$3.5</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315159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Cleveland Regional Jetport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$4.3</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$8.2</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Cleveland Regional Jetport Is </a:t>
            </a:r>
            <a:br>
              <a:rPr lang="en-US" dirty="0"/>
            </a:br>
            <a:r>
              <a:rPr lang="en-US" dirty="0"/>
              <a:t>Just Local?</a:t>
            </a:r>
          </a:p>
        </p:txBody>
      </p:sp>
      <p:pic>
        <p:nvPicPr>
          <p:cNvPr id="3" name="Picture 2">
            <a:extLst>
              <a:ext uri="{FF2B5EF4-FFF2-40B4-BE49-F238E27FC236}">
                <a16:creationId xmlns:a16="http://schemas.microsoft.com/office/drawing/2014/main" id="{B353FA1C-7986-4BE6-9B0D-ACDCA6DB39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6568" y="1705708"/>
            <a:ext cx="7639257" cy="499708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Cleveland Regional Jetport</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460077" y="2717800"/>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55524481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36</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a:buNone/>
                      </a:pPr>
                      <a:r>
                        <a:rPr lang="en-US" sz="1600" b="1" i="0" u="none" strike="noStrike" kern="1200" dirty="0">
                          <a:solidFill>
                            <a:srgbClr val="000000"/>
                          </a:solidFill>
                          <a:effectLst/>
                          <a:latin typeface="Arial"/>
                          <a:ea typeface="+mn-ea"/>
                          <a:cs typeface="Arial"/>
                        </a:rPr>
                        <a:t>15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lvl="0" algn="ctr" defTabSz="914400">
                        <a:buNone/>
                      </a:pPr>
                      <a:r>
                        <a:rPr lang="en-US" sz="1600" b="1" i="0" u="none" strike="noStrike" kern="1200" dirty="0">
                          <a:solidFill>
                            <a:srgbClr val="000000"/>
                          </a:solidFill>
                          <a:effectLst/>
                          <a:latin typeface="Arial"/>
                          <a:ea typeface="+mn-ea"/>
                          <a:cs typeface="Arial"/>
                        </a:rPr>
                        <a:t>63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599745655"/>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$1,700,000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$664,000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a:cs typeface="Arial"/>
                        </a:rPr>
                        <a:t>$716,000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$3,000,000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Cleveland Regional Jetport</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2882900"/>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Cleveland Regional Jetport</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460077" y="2724150"/>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1175626831"/>
              </p:ext>
            </p:extLst>
          </p:nvPr>
        </p:nvGraphicFramePr>
        <p:xfrm>
          <a:off x="2230759" y="2559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Supplier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rtl="0" eaLnBrk="1" fontAlgn="b" latinLnBrk="0" hangingPunct="1"/>
                      <a:r>
                        <a:rPr lang="en-US" sz="1800" b="1" i="0" u="none" strike="noStrike" kern="1200" dirty="0">
                          <a:solidFill>
                            <a:srgbClr val="FFFFFF"/>
                          </a:solidFill>
                          <a:effectLst/>
                          <a:latin typeface="Arial"/>
                          <a:ea typeface="+mn-ea"/>
                          <a:cs typeface="Arial"/>
                        </a:rPr>
                        <a:t>Income </a:t>
                      </a:r>
                      <a:endParaRPr lang="en-US" sz="1800" b="1" i="0" u="none" strike="noStrike" kern="1200">
                        <a:solidFill>
                          <a:srgbClr val="FFFFFF"/>
                        </a:solidFill>
                        <a:effectLst/>
                        <a:latin typeface="Arial" panose="020B0604020202020204" pitchFamily="34" charset="0"/>
                        <a:ea typeface="+mn-ea"/>
                        <a:cs typeface="Arial" panose="020B0604020202020204" pitchFamily="34" charset="0"/>
                      </a:endParaRPr>
                    </a:p>
                    <a:p>
                      <a:pPr marL="0" algn="ctr" defTabSz="914400" rtl="0" eaLnBrk="1" fontAlgn="b" latinLnBrk="0" hangingPunct="1"/>
                      <a:r>
                        <a:rPr lang="en-US" sz="1800" b="1" i="0" u="none" strike="noStrike" kern="1200" dirty="0">
                          <a:solidFill>
                            <a:srgbClr val="FFFFFF"/>
                          </a:solidFill>
                          <a:effectLst/>
                          <a:latin typeface="Arial"/>
                          <a:ea typeface="+mn-ea"/>
                          <a:cs typeface="Arial"/>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a:ea typeface="+mn-ea"/>
                          <a:cs typeface="Arial"/>
                        </a:rPr>
                        <a:t>Total </a:t>
                      </a:r>
                      <a:br>
                        <a:rPr lang="en-US" sz="1800" b="1" i="0" u="none" strike="noStrike" kern="1200" dirty="0">
                          <a:solidFill>
                            <a:srgbClr val="FFFFFF"/>
                          </a:solidFill>
                          <a:effectLst/>
                          <a:latin typeface="Arial"/>
                          <a:ea typeface="+mn-ea"/>
                          <a:cs typeface="Arial"/>
                        </a:rPr>
                      </a:br>
                      <a:r>
                        <a:rPr lang="en-US" sz="1800" b="1" i="0" u="none" strike="noStrike" kern="1200" dirty="0">
                          <a:solidFill>
                            <a:srgbClr val="FFFFFF"/>
                          </a:solidFill>
                          <a:effectLst/>
                          <a:latin typeface="Arial"/>
                          <a:ea typeface="+mn-ea"/>
                          <a:cs typeface="Arial"/>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a:ea typeface="+mn-ea"/>
                          <a:cs typeface="Arial"/>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$957,000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$4,300,000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537002873"/>
              </p:ext>
            </p:extLst>
          </p:nvPr>
        </p:nvGraphicFramePr>
        <p:xfrm>
          <a:off x="2230759" y="252730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Income </a:t>
                      </a:r>
                      <a:br>
                        <a:rPr lang="en-US" sz="1800" b="1" i="0" u="none" strike="noStrike" dirty="0">
                          <a:solidFill>
                            <a:srgbClr val="FFFFFF"/>
                          </a:solidFill>
                          <a:effectLst/>
                          <a:latin typeface="Arial"/>
                          <a:cs typeface="Arial"/>
                        </a:rPr>
                      </a:br>
                      <a:r>
                        <a:rPr lang="en-US" sz="1800" b="1" i="0" u="none" strike="noStrike" dirty="0">
                          <a:solidFill>
                            <a:srgbClr val="FFFFFF"/>
                          </a:solidFill>
                          <a:effectLst/>
                          <a:latin typeface="Arial"/>
                          <a:cs typeface="Arial"/>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a:cs typeface="Arial"/>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$4,200,000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$1,900,000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dirty="0">
                          <a:solidFill>
                            <a:srgbClr val="000000"/>
                          </a:solidFill>
                          <a:effectLst/>
                          <a:latin typeface="Arial"/>
                          <a:cs typeface="Arial"/>
                        </a:rPr>
                        <a:t>$2,100,000</a:t>
                      </a:r>
                      <a:endParaRPr lang="en-US" dirty="0"/>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lvl="0" algn="ctr">
                        <a:buNone/>
                      </a:pPr>
                      <a:r>
                        <a:rPr lang="en-US" sz="1600" b="1" i="0" u="none" strike="noStrike">
                          <a:solidFill>
                            <a:srgbClr val="000000"/>
                          </a:solidFill>
                          <a:effectLst/>
                          <a:latin typeface="Arial"/>
                          <a:cs typeface="Arial"/>
                        </a:rPr>
                        <a:t>$8,200,000</a:t>
                      </a:r>
                      <a:endParaRPr lang="en-US" sz="1600" b="1" i="0" u="none" strike="noStrike" dirty="0">
                        <a:solidFill>
                          <a:srgbClr val="000000"/>
                        </a:solidFill>
                        <a:effectLst/>
                        <a:latin typeface="Arial"/>
                        <a:cs typeface="Arial"/>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Cleveland Regional Jetport</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34838" y="2724150"/>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Cleveland Regional Jetport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RZR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05D59F5E-271F-447C-A22D-15008E4D3D90}">
  <ds:schemaRefs>
    <ds:schemaRef ds:uri="http://purl.org/dc/elements/1.1/"/>
    <ds:schemaRef ds:uri="http://schemas.microsoft.com/office/2006/documentManagement/types"/>
    <ds:schemaRef ds:uri="http://schemas.openxmlformats.org/package/2006/metadata/core-properties"/>
    <ds:schemaRef ds:uri="http://www.w3.org/XML/1998/namespace"/>
    <ds:schemaRef ds:uri="http://schemas.microsoft.com/office/2006/metadata/properties"/>
    <ds:schemaRef ds:uri="c18e8617-fc0f-4dda-a87a-c0ec120ddf92"/>
    <ds:schemaRef ds:uri="http://schemas.microsoft.com/office/infopath/2007/PartnerControls"/>
    <ds:schemaRef ds:uri="52860726-b653-4eba-8fc1-cfbf91000526"/>
    <ds:schemaRef ds:uri="b2e1dacc-c954-4408-aa44-64ef90b7ce3a"/>
    <ds:schemaRef ds:uri="http://purl.org/dc/dcmitype/"/>
    <ds:schemaRef ds:uri="http://purl.org/dc/terms/"/>
  </ds:schemaRefs>
</ds:datastoreItem>
</file>

<file path=customXml/itemProps3.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3324</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Cleveland Regional Jetport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2 Impacts</vt:lpstr>
      <vt:lpstr>TOTAL Cleveland Regional Jetport Impacts</vt:lpstr>
      <vt:lpstr>Think Cleveland Regional Jetport Is  Just Local?</vt:lpstr>
      <vt:lpstr>Cleveland Regional Jetport Economic Impacts - Jobs</vt:lpstr>
      <vt:lpstr>Cleveland Regional Jetport Economic Impacts – Payroll</vt:lpstr>
      <vt:lpstr>Cleveland Regional Jetport Economic Impacts – Value Added</vt:lpstr>
      <vt:lpstr>Cleveland Regional Jetport Economic Impacts – Business Revenue </vt:lpstr>
      <vt:lpstr>Tax Analysis</vt:lpstr>
      <vt:lpstr>Statewide Tax Impacts</vt:lpstr>
      <vt:lpstr>Additional  Aviation Benefits</vt:lpstr>
      <vt:lpstr>Case  Studies</vt:lpstr>
      <vt:lpstr>Cleveland Regional Jetport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Filaroski, Taylor</cp:lastModifiedBy>
  <cp:revision>62</cp:revision>
  <dcterms:created xsi:type="dcterms:W3CDTF">2021-03-17T12:38:10Z</dcterms:created>
  <dcterms:modified xsi:type="dcterms:W3CDTF">2021-04-20T17:08:20Z</dcterms:modified>
</cp:coreProperties>
</file>